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Black"/>
      <p:bold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P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PTSans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Black-bold.fntdata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font" Target="fonts/MontserratBlack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a863e54a9b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a863e54a9b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a863e54a9b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a863e54a9b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a863e54a9b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a863e54a9b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863e54a9b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a863e54a9b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a863e54a9b_0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a863e54a9b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a87faeed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a87faeed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a87faeedb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a87faeedb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a87faeedb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a87faeedb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piotr.lenart@student.pk.edu.p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2"/>
          <p:cNvSpPr txBox="1"/>
          <p:nvPr/>
        </p:nvSpPr>
        <p:spPr>
          <a:xfrm>
            <a:off x="472925" y="1204575"/>
            <a:ext cx="83064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QUORA</a:t>
            </a:r>
            <a:b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 PAIRS</a:t>
            </a:r>
            <a:endParaRPr b="1" sz="5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p32"/>
          <p:cNvSpPr txBox="1"/>
          <p:nvPr/>
        </p:nvSpPr>
        <p:spPr>
          <a:xfrm>
            <a:off x="472925" y="3702350"/>
            <a:ext cx="300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Lenart Piotr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Mizera Damian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4" name="Google Shape;1234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368274" y="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6643200" y="608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/>
        </p:nvSpPr>
        <p:spPr>
          <a:xfrm>
            <a:off x="472925" y="2970675"/>
            <a:ext cx="599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Narzędzie do porównywania tekstów</a:t>
            </a:r>
            <a:endParaRPr b="1"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7" name="Google Shape;1237;p32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3731725" y="782625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2"/>
          <p:cNvGrpSpPr/>
          <p:nvPr/>
        </p:nvGrpSpPr>
        <p:grpSpPr>
          <a:xfrm>
            <a:off x="8229500" y="1919525"/>
            <a:ext cx="76825" cy="76800"/>
            <a:chOff x="3104875" y="1099400"/>
            <a:chExt cx="76825" cy="76800"/>
          </a:xfrm>
        </p:grpSpPr>
        <p:sp>
          <p:nvSpPr>
            <p:cNvPr id="1245" name="Google Shape;124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/>
        </p:nvSpPr>
        <p:spPr>
          <a:xfrm>
            <a:off x="162575" y="221700"/>
            <a:ext cx="6192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Cel Projektu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3"/>
          <p:cNvSpPr txBox="1"/>
          <p:nvPr/>
        </p:nvSpPr>
        <p:spPr>
          <a:xfrm>
            <a:off x="465575" y="938550"/>
            <a:ext cx="7478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Stworzyć program do porównywania tekstów pod względem ich znaczenia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33"/>
          <p:cNvSpPr txBox="1"/>
          <p:nvPr/>
        </p:nvSpPr>
        <p:spPr>
          <a:xfrm>
            <a:off x="162575" y="1677550"/>
            <a:ext cx="272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Baza danych wejściowych: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5" y="2128450"/>
            <a:ext cx="7833306" cy="25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33"/>
          <p:cNvSpPr txBox="1"/>
          <p:nvPr/>
        </p:nvSpPr>
        <p:spPr>
          <a:xfrm>
            <a:off x="3096275" y="4646575"/>
            <a:ext cx="48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https://www.kaggle.com/c/quora-question-pairs/overview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256" name="Google Shape;1256;p33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3321565">
            <a:off x="7582438" y="18716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 rotWithShape="1">
          <a:blip r:embed="rId5">
            <a:alphaModFix/>
          </a:blip>
          <a:srcRect b="5390" l="26806" r="25401" t="7660"/>
          <a:stretch/>
        </p:blipFill>
        <p:spPr>
          <a:xfrm rot="-5639619">
            <a:off x="8369300" y="4002773"/>
            <a:ext cx="1739953" cy="178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8" name="Google Shape;1258;p33"/>
          <p:cNvGrpSpPr/>
          <p:nvPr/>
        </p:nvGrpSpPr>
        <p:grpSpPr>
          <a:xfrm>
            <a:off x="1071950" y="4808275"/>
            <a:ext cx="76825" cy="76800"/>
            <a:chOff x="3104875" y="1099400"/>
            <a:chExt cx="76825" cy="76800"/>
          </a:xfrm>
        </p:grpSpPr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6020500" y="456875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33"/>
          <p:cNvGrpSpPr/>
          <p:nvPr/>
        </p:nvGrpSpPr>
        <p:grpSpPr>
          <a:xfrm>
            <a:off x="8604250" y="3297375"/>
            <a:ext cx="76825" cy="76800"/>
            <a:chOff x="3104875" y="1099400"/>
            <a:chExt cx="76825" cy="76800"/>
          </a:xfrm>
        </p:grpSpPr>
        <p:sp>
          <p:nvSpPr>
            <p:cNvPr id="1265" name="Google Shape;1265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33"/>
          <p:cNvSpPr/>
          <p:nvPr/>
        </p:nvSpPr>
        <p:spPr>
          <a:xfrm>
            <a:off x="3239787" y="269828"/>
            <a:ext cx="452320" cy="450897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4"/>
          <p:cNvSpPr/>
          <p:nvPr/>
        </p:nvSpPr>
        <p:spPr>
          <a:xfrm rot="5400000">
            <a:off x="955319" y="2231645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4"/>
          <p:cNvSpPr/>
          <p:nvPr/>
        </p:nvSpPr>
        <p:spPr>
          <a:xfrm rot="5400000">
            <a:off x="4191779" y="2231645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4"/>
          <p:cNvSpPr/>
          <p:nvPr/>
        </p:nvSpPr>
        <p:spPr>
          <a:xfrm rot="5400000">
            <a:off x="5810009" y="2490787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4"/>
          <p:cNvSpPr/>
          <p:nvPr/>
        </p:nvSpPr>
        <p:spPr>
          <a:xfrm rot="5400000">
            <a:off x="2573549" y="2490787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4"/>
          <p:cNvSpPr txBox="1"/>
          <p:nvPr/>
        </p:nvSpPr>
        <p:spPr>
          <a:xfrm>
            <a:off x="713250" y="385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Przygotowanie danych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7" name="Google Shape;1277;p34"/>
          <p:cNvSpPr/>
          <p:nvPr/>
        </p:nvSpPr>
        <p:spPr>
          <a:xfrm rot="10800000">
            <a:off x="5384498" y="2695138"/>
            <a:ext cx="1616194" cy="808574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4"/>
          <p:cNvSpPr txBox="1"/>
          <p:nvPr/>
        </p:nvSpPr>
        <p:spPr>
          <a:xfrm>
            <a:off x="525062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Korpus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9" name="Google Shape;1279;p34"/>
          <p:cNvSpPr txBox="1"/>
          <p:nvPr/>
        </p:nvSpPr>
        <p:spPr>
          <a:xfrm>
            <a:off x="2143292" y="1962699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Tokeny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0" name="Google Shape;1280;p34"/>
          <p:cNvSpPr txBox="1"/>
          <p:nvPr/>
        </p:nvSpPr>
        <p:spPr>
          <a:xfrm>
            <a:off x="1866150" y="1582300"/>
            <a:ext cx="2180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Podział słów w pytaniach na tokeny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34"/>
          <p:cNvSpPr/>
          <p:nvPr/>
        </p:nvSpPr>
        <p:spPr>
          <a:xfrm rot="10800000">
            <a:off x="3766249" y="1896294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4"/>
          <p:cNvSpPr/>
          <p:nvPr/>
        </p:nvSpPr>
        <p:spPr>
          <a:xfrm rot="10800000">
            <a:off x="2148038" y="2695138"/>
            <a:ext cx="1616194" cy="808574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4"/>
          <p:cNvSpPr/>
          <p:nvPr/>
        </p:nvSpPr>
        <p:spPr>
          <a:xfrm rot="10800000">
            <a:off x="529790" y="1896294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4"/>
          <p:cNvSpPr/>
          <p:nvPr/>
        </p:nvSpPr>
        <p:spPr>
          <a:xfrm rot="10800000">
            <a:off x="5310922" y="2614307"/>
            <a:ext cx="134643" cy="134616"/>
          </a:xfrm>
          <a:custGeom>
            <a:rect b="b" l="l" r="r" t="t"/>
            <a:pathLst>
              <a:path extrusionOk="0" h="3671" w="3671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4"/>
          <p:cNvSpPr/>
          <p:nvPr/>
        </p:nvSpPr>
        <p:spPr>
          <a:xfrm rot="10800000">
            <a:off x="3694829" y="2614307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4"/>
          <p:cNvSpPr/>
          <p:nvPr/>
        </p:nvSpPr>
        <p:spPr>
          <a:xfrm rot="10800000">
            <a:off x="2078700" y="2614307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4"/>
          <p:cNvSpPr txBox="1"/>
          <p:nvPr/>
        </p:nvSpPr>
        <p:spPr>
          <a:xfrm>
            <a:off x="3761522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Stop words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8" name="Google Shape;1288;p34"/>
          <p:cNvSpPr txBox="1"/>
          <p:nvPr/>
        </p:nvSpPr>
        <p:spPr>
          <a:xfrm>
            <a:off x="5379752" y="1962699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Stemming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9" name="Google Shape;1289;p34"/>
          <p:cNvSpPr txBox="1"/>
          <p:nvPr/>
        </p:nvSpPr>
        <p:spPr>
          <a:xfrm>
            <a:off x="295638" y="3370825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Przygotowanie korpusu wszystkich pytań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34"/>
          <p:cNvSpPr/>
          <p:nvPr/>
        </p:nvSpPr>
        <p:spPr>
          <a:xfrm rot="10800000">
            <a:off x="6939650" y="2569035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4"/>
          <p:cNvSpPr/>
          <p:nvPr/>
        </p:nvSpPr>
        <p:spPr>
          <a:xfrm rot="10800000">
            <a:off x="7002831" y="1872816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4"/>
          <p:cNvSpPr/>
          <p:nvPr/>
        </p:nvSpPr>
        <p:spPr>
          <a:xfrm rot="5400000">
            <a:off x="7438609" y="2240099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4"/>
          <p:cNvSpPr txBox="1"/>
          <p:nvPr/>
        </p:nvSpPr>
        <p:spPr>
          <a:xfrm>
            <a:off x="6998087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TFIDF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94" name="Google Shape;1294;p34"/>
          <p:cNvSpPr txBox="1"/>
          <p:nvPr/>
        </p:nvSpPr>
        <p:spPr>
          <a:xfrm>
            <a:off x="3532350" y="3416000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Usuwanie zbędnych słów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34"/>
          <p:cNvSpPr txBox="1"/>
          <p:nvPr/>
        </p:nvSpPr>
        <p:spPr>
          <a:xfrm>
            <a:off x="6769038" y="3426000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Przekształcenie wyrazów na wektory liczb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34"/>
          <p:cNvSpPr txBox="1"/>
          <p:nvPr/>
        </p:nvSpPr>
        <p:spPr>
          <a:xfrm>
            <a:off x="5102600" y="1581188"/>
            <a:ext cx="2180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Lematyzacja - forma podstawowa słów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7" name="Google Shape;1297;p34"/>
          <p:cNvGrpSpPr/>
          <p:nvPr/>
        </p:nvGrpSpPr>
        <p:grpSpPr>
          <a:xfrm>
            <a:off x="1177691" y="2391862"/>
            <a:ext cx="320022" cy="359778"/>
            <a:chOff x="3567553" y="1499912"/>
            <a:chExt cx="320022" cy="359778"/>
          </a:xfrm>
        </p:grpSpPr>
        <p:sp>
          <p:nvSpPr>
            <p:cNvPr id="1298" name="Google Shape;1298;p34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4"/>
          <p:cNvGrpSpPr/>
          <p:nvPr/>
        </p:nvGrpSpPr>
        <p:grpSpPr>
          <a:xfrm>
            <a:off x="2768535" y="2642725"/>
            <a:ext cx="371069" cy="359396"/>
            <a:chOff x="1757085" y="1500675"/>
            <a:chExt cx="371069" cy="359396"/>
          </a:xfrm>
        </p:grpSpPr>
        <p:sp>
          <p:nvSpPr>
            <p:cNvPr id="1305" name="Google Shape;1305;p34"/>
            <p:cNvSpPr/>
            <p:nvPr/>
          </p:nvSpPr>
          <p:spPr>
            <a:xfrm>
              <a:off x="2032389" y="1667206"/>
              <a:ext cx="66313" cy="60684"/>
            </a:xfrm>
            <a:custGeom>
              <a:rect b="b" l="l" r="r" t="t"/>
              <a:pathLst>
                <a:path extrusionOk="0" h="1908" w="2085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1971419" y="1747609"/>
              <a:ext cx="12531" cy="11513"/>
            </a:xfrm>
            <a:custGeom>
              <a:rect b="b" l="l" r="r" t="t"/>
              <a:pathLst>
                <a:path extrusionOk="0" h="362" w="394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032008" y="1776202"/>
              <a:ext cx="62910" cy="61702"/>
            </a:xfrm>
            <a:custGeom>
              <a:rect b="b" l="l" r="r" t="t"/>
              <a:pathLst>
                <a:path extrusionOk="0" h="1940" w="1978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1976349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976349" y="173053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1976349" y="1730530"/>
              <a:ext cx="413" cy="32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1976349" y="173053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1757085" y="1500675"/>
              <a:ext cx="371069" cy="359396"/>
            </a:xfrm>
            <a:custGeom>
              <a:rect b="b" l="l" r="r" t="t"/>
              <a:pathLst>
                <a:path extrusionOk="0" h="11300" w="11667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1976349" y="1775216"/>
              <a:ext cx="413" cy="32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016868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016868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1812744" y="1556302"/>
              <a:ext cx="77668" cy="72929"/>
            </a:xfrm>
            <a:custGeom>
              <a:rect b="b" l="l" r="r" t="t"/>
              <a:pathLst>
                <a:path extrusionOk="0" h="2293" w="2442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1759375" y="1695671"/>
              <a:ext cx="99613" cy="158707"/>
            </a:xfrm>
            <a:custGeom>
              <a:rect b="b" l="l" r="r" t="t"/>
              <a:pathLst>
                <a:path extrusionOk="0" h="4990" w="313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1794965" y="1747195"/>
              <a:ext cx="38261" cy="10623"/>
            </a:xfrm>
            <a:custGeom>
              <a:rect b="b" l="l" r="r" t="t"/>
              <a:pathLst>
                <a:path extrusionOk="0" h="334" w="1203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839269" y="1747195"/>
              <a:ext cx="37912" cy="10623"/>
            </a:xfrm>
            <a:custGeom>
              <a:rect b="b" l="l" r="r" t="t"/>
              <a:pathLst>
                <a:path extrusionOk="0" h="334" w="1192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34"/>
          <p:cNvGrpSpPr/>
          <p:nvPr/>
        </p:nvGrpSpPr>
        <p:grpSpPr>
          <a:xfrm>
            <a:off x="4392465" y="2394609"/>
            <a:ext cx="355402" cy="354291"/>
            <a:chOff x="4129482" y="3681059"/>
            <a:chExt cx="355402" cy="354291"/>
          </a:xfrm>
        </p:grpSpPr>
        <p:sp>
          <p:nvSpPr>
            <p:cNvPr id="1335" name="Google Shape;1335;p34"/>
            <p:cNvSpPr/>
            <p:nvPr/>
          </p:nvSpPr>
          <p:spPr>
            <a:xfrm>
              <a:off x="4313979" y="3719578"/>
              <a:ext cx="133117" cy="225016"/>
            </a:xfrm>
            <a:custGeom>
              <a:rect b="b" l="l" r="r" t="t"/>
              <a:pathLst>
                <a:path extrusionOk="0" h="7086" w="4192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220968" y="3719197"/>
              <a:ext cx="106284" cy="132387"/>
            </a:xfrm>
            <a:custGeom>
              <a:rect b="b" l="l" r="r" t="t"/>
              <a:pathLst>
                <a:path extrusionOk="0" h="4169" w="3347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4167270" y="3772545"/>
              <a:ext cx="226127" cy="225746"/>
            </a:xfrm>
            <a:custGeom>
              <a:rect b="b" l="l" r="r" t="t"/>
              <a:pathLst>
                <a:path extrusionOk="0" h="7109" w="7121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129482" y="3681059"/>
              <a:ext cx="355402" cy="354291"/>
            </a:xfrm>
            <a:custGeom>
              <a:rect b="b" l="l" r="r" t="t"/>
              <a:pathLst>
                <a:path extrusionOk="0" h="11157" w="11192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34"/>
          <p:cNvGrpSpPr/>
          <p:nvPr/>
        </p:nvGrpSpPr>
        <p:grpSpPr>
          <a:xfrm>
            <a:off x="6017351" y="2680182"/>
            <a:ext cx="350501" cy="284497"/>
            <a:chOff x="2629289" y="1544682"/>
            <a:chExt cx="350501" cy="284497"/>
          </a:xfrm>
        </p:grpSpPr>
        <p:sp>
          <p:nvSpPr>
            <p:cNvPr id="1340" name="Google Shape;1340;p34"/>
            <p:cNvSpPr/>
            <p:nvPr/>
          </p:nvSpPr>
          <p:spPr>
            <a:xfrm>
              <a:off x="2835614" y="1818507"/>
              <a:ext cx="10289" cy="10671"/>
            </a:xfrm>
            <a:custGeom>
              <a:rect b="b" l="l" r="r" t="t"/>
              <a:pathLst>
                <a:path extrusionOk="0" h="335" w="323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629289" y="1544682"/>
              <a:ext cx="318614" cy="284497"/>
            </a:xfrm>
            <a:custGeom>
              <a:rect b="b" l="l" r="r" t="t"/>
              <a:pathLst>
                <a:path extrusionOk="0" h="8931" w="10002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876962" y="1818507"/>
              <a:ext cx="30740" cy="10671"/>
            </a:xfrm>
            <a:custGeom>
              <a:rect b="b" l="l" r="r" t="t"/>
              <a:pathLst>
                <a:path extrusionOk="0" h="335" w="965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969118" y="1818507"/>
              <a:ext cx="10671" cy="10671"/>
            </a:xfrm>
            <a:custGeom>
              <a:rect b="b" l="l" r="r" t="t"/>
              <a:pathLst>
                <a:path extrusionOk="0" h="335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916780" y="1818507"/>
              <a:ext cx="34563" cy="10671"/>
            </a:xfrm>
            <a:custGeom>
              <a:rect b="b" l="l" r="r" t="t"/>
              <a:pathLst>
                <a:path extrusionOk="0" h="335" w="1085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4"/>
          <p:cNvGrpSpPr/>
          <p:nvPr/>
        </p:nvGrpSpPr>
        <p:grpSpPr>
          <a:xfrm>
            <a:off x="7616909" y="2400259"/>
            <a:ext cx="422542" cy="342973"/>
            <a:chOff x="8172659" y="2442859"/>
            <a:chExt cx="422542" cy="342973"/>
          </a:xfrm>
        </p:grpSpPr>
        <p:grpSp>
          <p:nvGrpSpPr>
            <p:cNvPr id="1346" name="Google Shape;1346;p34"/>
            <p:cNvGrpSpPr/>
            <p:nvPr/>
          </p:nvGrpSpPr>
          <p:grpSpPr>
            <a:xfrm>
              <a:off x="8172659" y="2442859"/>
              <a:ext cx="422542" cy="342973"/>
              <a:chOff x="8172659" y="2442859"/>
              <a:chExt cx="422542" cy="342973"/>
            </a:xfrm>
          </p:grpSpPr>
          <p:sp>
            <p:nvSpPr>
              <p:cNvPr id="1347" name="Google Shape;1347;p34"/>
              <p:cNvSpPr/>
              <p:nvPr/>
            </p:nvSpPr>
            <p:spPr>
              <a:xfrm>
                <a:off x="8172659" y="2442859"/>
                <a:ext cx="422542" cy="342973"/>
              </a:xfrm>
              <a:custGeom>
                <a:rect b="b" l="l" r="r" t="t"/>
                <a:pathLst>
                  <a:path extrusionOk="0" h="10776" w="13276">
                    <a:moveTo>
                      <a:pt x="2084" y="382"/>
                    </a:moveTo>
                    <a:cubicBezTo>
                      <a:pt x="2084" y="382"/>
                      <a:pt x="2108" y="382"/>
                      <a:pt x="2108" y="406"/>
                    </a:cubicBezTo>
                    <a:lnTo>
                      <a:pt x="2108" y="1239"/>
                    </a:lnTo>
                    <a:cubicBezTo>
                      <a:pt x="2108" y="1239"/>
                      <a:pt x="2108" y="1251"/>
                      <a:pt x="2084" y="1251"/>
                    </a:cubicBezTo>
                    <a:lnTo>
                      <a:pt x="1667" y="1251"/>
                    </a:lnTo>
                    <a:cubicBezTo>
                      <a:pt x="1667" y="1251"/>
                      <a:pt x="1655" y="1251"/>
                      <a:pt x="1655" y="1239"/>
                    </a:cubicBezTo>
                    <a:lnTo>
                      <a:pt x="1655" y="406"/>
                    </a:lnTo>
                    <a:lnTo>
                      <a:pt x="2084" y="382"/>
                    </a:lnTo>
                    <a:close/>
                    <a:moveTo>
                      <a:pt x="11645" y="382"/>
                    </a:moveTo>
                    <a:cubicBezTo>
                      <a:pt x="11645" y="382"/>
                      <a:pt x="11657" y="382"/>
                      <a:pt x="11657" y="406"/>
                    </a:cubicBezTo>
                    <a:lnTo>
                      <a:pt x="11657" y="1239"/>
                    </a:lnTo>
                    <a:cubicBezTo>
                      <a:pt x="11657" y="1239"/>
                      <a:pt x="11657" y="1251"/>
                      <a:pt x="11645" y="1251"/>
                    </a:cubicBezTo>
                    <a:lnTo>
                      <a:pt x="11216" y="1251"/>
                    </a:lnTo>
                    <a:cubicBezTo>
                      <a:pt x="11216" y="1251"/>
                      <a:pt x="11192" y="1251"/>
                      <a:pt x="11192" y="1239"/>
                    </a:cubicBezTo>
                    <a:lnTo>
                      <a:pt x="11192" y="406"/>
                    </a:lnTo>
                    <a:lnTo>
                      <a:pt x="11216" y="406"/>
                    </a:lnTo>
                    <a:lnTo>
                      <a:pt x="11645" y="382"/>
                    </a:lnTo>
                    <a:close/>
                    <a:moveTo>
                      <a:pt x="12478" y="1215"/>
                    </a:moveTo>
                    <a:cubicBezTo>
                      <a:pt x="12716" y="1215"/>
                      <a:pt x="12907" y="1418"/>
                      <a:pt x="12907" y="1656"/>
                    </a:cubicBezTo>
                    <a:lnTo>
                      <a:pt x="12907" y="9954"/>
                    </a:lnTo>
                    <a:cubicBezTo>
                      <a:pt x="12895" y="10193"/>
                      <a:pt x="12704" y="10383"/>
                      <a:pt x="12466" y="10383"/>
                    </a:cubicBezTo>
                    <a:lnTo>
                      <a:pt x="834" y="10383"/>
                    </a:lnTo>
                    <a:cubicBezTo>
                      <a:pt x="596" y="10383"/>
                      <a:pt x="405" y="10193"/>
                      <a:pt x="405" y="9954"/>
                    </a:cubicBezTo>
                    <a:lnTo>
                      <a:pt x="405" y="1656"/>
                    </a:lnTo>
                    <a:cubicBezTo>
                      <a:pt x="405" y="1418"/>
                      <a:pt x="596" y="1215"/>
                      <a:pt x="834" y="1215"/>
                    </a:cubicBezTo>
                    <a:lnTo>
                      <a:pt x="1262" y="1215"/>
                    </a:lnTo>
                    <a:lnTo>
                      <a:pt x="1262" y="1239"/>
                    </a:lnTo>
                    <a:cubicBezTo>
                      <a:pt x="1262" y="1453"/>
                      <a:pt x="1441" y="1632"/>
                      <a:pt x="1667" y="1632"/>
                    </a:cubicBezTo>
                    <a:lnTo>
                      <a:pt x="2084" y="1632"/>
                    </a:lnTo>
                    <a:cubicBezTo>
                      <a:pt x="2310" y="1632"/>
                      <a:pt x="2489" y="1453"/>
                      <a:pt x="2489" y="1239"/>
                    </a:cubicBezTo>
                    <a:lnTo>
                      <a:pt x="2489" y="1215"/>
                    </a:lnTo>
                    <a:lnTo>
                      <a:pt x="10823" y="1215"/>
                    </a:lnTo>
                    <a:lnTo>
                      <a:pt x="10823" y="1239"/>
                    </a:lnTo>
                    <a:cubicBezTo>
                      <a:pt x="10823" y="1453"/>
                      <a:pt x="11002" y="1632"/>
                      <a:pt x="11228" y="1632"/>
                    </a:cubicBezTo>
                    <a:lnTo>
                      <a:pt x="11645" y="1632"/>
                    </a:lnTo>
                    <a:cubicBezTo>
                      <a:pt x="11859" y="1632"/>
                      <a:pt x="12038" y="1453"/>
                      <a:pt x="12038" y="1239"/>
                    </a:cubicBezTo>
                    <a:lnTo>
                      <a:pt x="12038" y="1215"/>
                    </a:lnTo>
                    <a:close/>
                    <a:moveTo>
                      <a:pt x="1655" y="1"/>
                    </a:moveTo>
                    <a:cubicBezTo>
                      <a:pt x="1429" y="1"/>
                      <a:pt x="1251" y="179"/>
                      <a:pt x="1251" y="406"/>
                    </a:cubicBezTo>
                    <a:lnTo>
                      <a:pt x="1251" y="834"/>
                    </a:lnTo>
                    <a:lnTo>
                      <a:pt x="822" y="834"/>
                    </a:lnTo>
                    <a:cubicBezTo>
                      <a:pt x="381" y="834"/>
                      <a:pt x="0" y="1203"/>
                      <a:pt x="0" y="1656"/>
                    </a:cubicBezTo>
                    <a:lnTo>
                      <a:pt x="0" y="9954"/>
                    </a:lnTo>
                    <a:cubicBezTo>
                      <a:pt x="0" y="10395"/>
                      <a:pt x="381" y="10776"/>
                      <a:pt x="822" y="10776"/>
                    </a:cubicBezTo>
                    <a:lnTo>
                      <a:pt x="12442" y="10776"/>
                    </a:lnTo>
                    <a:cubicBezTo>
                      <a:pt x="12895" y="10776"/>
                      <a:pt x="13264" y="10395"/>
                      <a:pt x="13264" y="9954"/>
                    </a:cubicBezTo>
                    <a:lnTo>
                      <a:pt x="13264" y="1656"/>
                    </a:lnTo>
                    <a:cubicBezTo>
                      <a:pt x="13276" y="1203"/>
                      <a:pt x="12907" y="834"/>
                      <a:pt x="12466" y="834"/>
                    </a:cubicBezTo>
                    <a:lnTo>
                      <a:pt x="12026" y="834"/>
                    </a:lnTo>
                    <a:lnTo>
                      <a:pt x="12026" y="406"/>
                    </a:lnTo>
                    <a:cubicBezTo>
                      <a:pt x="12026" y="179"/>
                      <a:pt x="11847" y="1"/>
                      <a:pt x="11621" y="1"/>
                    </a:cubicBezTo>
                    <a:lnTo>
                      <a:pt x="11216" y="1"/>
                    </a:lnTo>
                    <a:cubicBezTo>
                      <a:pt x="10990" y="1"/>
                      <a:pt x="10811" y="179"/>
                      <a:pt x="10811" y="406"/>
                    </a:cubicBezTo>
                    <a:lnTo>
                      <a:pt x="10811" y="834"/>
                    </a:lnTo>
                    <a:lnTo>
                      <a:pt x="2477" y="834"/>
                    </a:lnTo>
                    <a:lnTo>
                      <a:pt x="2477" y="406"/>
                    </a:lnTo>
                    <a:cubicBezTo>
                      <a:pt x="2477" y="179"/>
                      <a:pt x="2298" y="1"/>
                      <a:pt x="2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>
                <a:off x="8199935" y="2509187"/>
                <a:ext cx="368753" cy="12158"/>
              </a:xfrm>
              <a:custGeom>
                <a:rect b="b" l="l" r="r" t="t"/>
                <a:pathLst>
                  <a:path extrusionOk="0" h="382" w="11586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1395" y="381"/>
                    </a:lnTo>
                    <a:cubicBezTo>
                      <a:pt x="11502" y="381"/>
                      <a:pt x="11585" y="298"/>
                      <a:pt x="11585" y="191"/>
                    </a:cubicBezTo>
                    <a:cubicBezTo>
                      <a:pt x="11585" y="84"/>
                      <a:pt x="11502" y="0"/>
                      <a:pt x="11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9" name="Google Shape;1349;p34"/>
            <p:cNvGrpSpPr/>
            <p:nvPr/>
          </p:nvGrpSpPr>
          <p:grpSpPr>
            <a:xfrm>
              <a:off x="8226336" y="2595220"/>
              <a:ext cx="315188" cy="92027"/>
              <a:chOff x="8226336" y="2595220"/>
              <a:chExt cx="315188" cy="92027"/>
            </a:xfrm>
          </p:grpSpPr>
          <p:sp>
            <p:nvSpPr>
              <p:cNvPr id="1350" name="Google Shape;1350;p34"/>
              <p:cNvSpPr/>
              <p:nvPr/>
            </p:nvSpPr>
            <p:spPr>
              <a:xfrm>
                <a:off x="8464266" y="2595220"/>
                <a:ext cx="77258" cy="92027"/>
              </a:xfrm>
              <a:custGeom>
                <a:rect b="b" l="l" r="r" t="t"/>
                <a:pathLst>
                  <a:path extrusionOk="0" h="1794" w="1506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1"/>
                      <a:pt x="754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4"/>
              <p:cNvSpPr/>
              <p:nvPr/>
            </p:nvSpPr>
            <p:spPr>
              <a:xfrm>
                <a:off x="8329398" y="2595220"/>
                <a:ext cx="77207" cy="92027"/>
              </a:xfrm>
              <a:custGeom>
                <a:rect b="b" l="l" r="r" t="t"/>
                <a:pathLst>
                  <a:path extrusionOk="0" h="1794" w="1505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7" y="1"/>
                      <a:pt x="0" y="338"/>
                      <a:pt x="0" y="753"/>
                    </a:cubicBezTo>
                    <a:lnTo>
                      <a:pt x="0" y="1041"/>
                    </a:lnTo>
                    <a:cubicBezTo>
                      <a:pt x="0" y="1455"/>
                      <a:pt x="337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4"/>
              <p:cNvSpPr/>
              <p:nvPr/>
            </p:nvSpPr>
            <p:spPr>
              <a:xfrm>
                <a:off x="8411992" y="2595220"/>
                <a:ext cx="41194" cy="91975"/>
              </a:xfrm>
              <a:custGeom>
                <a:rect b="b" l="l" r="r" t="t"/>
                <a:pathLst>
                  <a:path extrusionOk="0" h="1793" w="803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0" y="532"/>
                    </a:lnTo>
                    <a:lnTo>
                      <a:pt x="270" y="1527"/>
                    </a:lnTo>
                    <a:cubicBezTo>
                      <a:pt x="270" y="1674"/>
                      <a:pt x="390" y="1792"/>
                      <a:pt x="536" y="1792"/>
                    </a:cubicBezTo>
                    <a:cubicBezTo>
                      <a:pt x="683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4"/>
              <p:cNvSpPr/>
              <p:nvPr/>
            </p:nvSpPr>
            <p:spPr>
              <a:xfrm>
                <a:off x="8226336" y="2595220"/>
                <a:ext cx="41245" cy="91975"/>
              </a:xfrm>
              <a:custGeom>
                <a:rect b="b" l="l" r="r" t="t"/>
                <a:pathLst>
                  <a:path extrusionOk="0" h="1793" w="804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4"/>
              <p:cNvSpPr/>
              <p:nvPr/>
            </p:nvSpPr>
            <p:spPr>
              <a:xfrm>
                <a:off x="8277123" y="2595220"/>
                <a:ext cx="41194" cy="91975"/>
              </a:xfrm>
              <a:custGeom>
                <a:rect b="b" l="l" r="r" t="t"/>
                <a:pathLst>
                  <a:path extrusionOk="0" h="1793" w="803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3" y="1674"/>
                      <a:pt x="803" y="1527"/>
                    </a:cubicBezTo>
                    <a:lnTo>
                      <a:pt x="803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5" name="Google Shape;1355;p34"/>
          <p:cNvSpPr txBox="1"/>
          <p:nvPr/>
        </p:nvSpPr>
        <p:spPr>
          <a:xfrm>
            <a:off x="2122975" y="4666875"/>
            <a:ext cx="4902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is one coin?” vs “What’s this coin?”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3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7199997">
            <a:off x="-196812" y="-223502"/>
            <a:ext cx="1857373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3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 rot="9063197">
            <a:off x="7997175" y="4130325"/>
            <a:ext cx="1671078" cy="16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3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59">
            <a:off x="7883004" y="122618"/>
            <a:ext cx="1047762" cy="93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36">
            <a:off x="1210128" y="201124"/>
            <a:ext cx="529519" cy="500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34"/>
          <p:cNvGrpSpPr/>
          <p:nvPr/>
        </p:nvGrpSpPr>
        <p:grpSpPr>
          <a:xfrm>
            <a:off x="2046150" y="4402825"/>
            <a:ext cx="76825" cy="76800"/>
            <a:chOff x="3104875" y="1099400"/>
            <a:chExt cx="76825" cy="76800"/>
          </a:xfrm>
        </p:grpSpPr>
        <p:sp>
          <p:nvSpPr>
            <p:cNvPr id="1361" name="Google Shape;136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34"/>
          <p:cNvGrpSpPr/>
          <p:nvPr/>
        </p:nvGrpSpPr>
        <p:grpSpPr>
          <a:xfrm>
            <a:off x="7540075" y="1086000"/>
            <a:ext cx="76825" cy="76800"/>
            <a:chOff x="3104875" y="1099400"/>
            <a:chExt cx="76825" cy="76800"/>
          </a:xfrm>
        </p:grpSpPr>
        <p:sp>
          <p:nvSpPr>
            <p:cNvPr id="1364" name="Google Shape;136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5" y="1875475"/>
            <a:ext cx="3748725" cy="30380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1" name="Google Shape;1371;p35"/>
          <p:cNvSpPr txBox="1"/>
          <p:nvPr/>
        </p:nvSpPr>
        <p:spPr>
          <a:xfrm>
            <a:off x="2702450" y="8433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Podobieństwo cosinusowe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2" name="Google Shape;1372;p35"/>
          <p:cNvSpPr txBox="1"/>
          <p:nvPr/>
        </p:nvSpPr>
        <p:spPr>
          <a:xfrm>
            <a:off x="4126700" y="1875475"/>
            <a:ext cx="3418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66%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3" name="Google Shape;1373;p35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-2186604">
            <a:off x="6936362" y="2454149"/>
            <a:ext cx="1857374" cy="179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5010285" y="377361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3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37">
            <a:off x="8068651" y="113710"/>
            <a:ext cx="796251" cy="752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35"/>
          <p:cNvGrpSpPr/>
          <p:nvPr/>
        </p:nvGrpSpPr>
        <p:grpSpPr>
          <a:xfrm>
            <a:off x="5497175" y="307025"/>
            <a:ext cx="76825" cy="76800"/>
            <a:chOff x="3104875" y="1099400"/>
            <a:chExt cx="76825" cy="76800"/>
          </a:xfrm>
        </p:grpSpPr>
        <p:sp>
          <p:nvSpPr>
            <p:cNvPr id="1377" name="Google Shape;137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35"/>
          <p:cNvGrpSpPr/>
          <p:nvPr/>
        </p:nvGrpSpPr>
        <p:grpSpPr>
          <a:xfrm>
            <a:off x="7631975" y="1798675"/>
            <a:ext cx="76825" cy="76800"/>
            <a:chOff x="3104875" y="1099400"/>
            <a:chExt cx="76825" cy="76800"/>
          </a:xfrm>
        </p:grpSpPr>
        <p:sp>
          <p:nvSpPr>
            <p:cNvPr id="1380" name="Google Shape;138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35"/>
          <p:cNvGrpSpPr/>
          <p:nvPr/>
        </p:nvGrpSpPr>
        <p:grpSpPr>
          <a:xfrm>
            <a:off x="4668425" y="4416000"/>
            <a:ext cx="76825" cy="76800"/>
            <a:chOff x="3104875" y="1099400"/>
            <a:chExt cx="76825" cy="76800"/>
          </a:xfrm>
        </p:grpSpPr>
        <p:sp>
          <p:nvSpPr>
            <p:cNvPr id="1383" name="Google Shape;138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36"/>
          <p:cNvSpPr txBox="1"/>
          <p:nvPr/>
        </p:nvSpPr>
        <p:spPr>
          <a:xfrm>
            <a:off x="1438350" y="2526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Testowanie modeli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90" name="Google Shape;1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1959950"/>
            <a:ext cx="4449090" cy="12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36"/>
          <p:cNvSpPr/>
          <p:nvPr/>
        </p:nvSpPr>
        <p:spPr>
          <a:xfrm rot="5400000">
            <a:off x="43640" y="2015315"/>
            <a:ext cx="1284600" cy="111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6"/>
          <p:cNvSpPr txBox="1"/>
          <p:nvPr/>
        </p:nvSpPr>
        <p:spPr>
          <a:xfrm>
            <a:off x="2383540" y="1372914"/>
            <a:ext cx="222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MultinomialNB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36"/>
          <p:cNvSpPr txBox="1"/>
          <p:nvPr/>
        </p:nvSpPr>
        <p:spPr>
          <a:xfrm>
            <a:off x="2383540" y="2033398"/>
            <a:ext cx="222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SGDClassifier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36"/>
          <p:cNvSpPr txBox="1"/>
          <p:nvPr/>
        </p:nvSpPr>
        <p:spPr>
          <a:xfrm>
            <a:off x="2383540" y="2693882"/>
            <a:ext cx="2253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LinearSVC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36"/>
          <p:cNvSpPr/>
          <p:nvPr/>
        </p:nvSpPr>
        <p:spPr>
          <a:xfrm rot="5400000">
            <a:off x="1758660" y="1351700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6"/>
          <p:cNvSpPr/>
          <p:nvPr/>
        </p:nvSpPr>
        <p:spPr>
          <a:xfrm rot="5400000">
            <a:off x="1758660" y="2012184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6"/>
          <p:cNvSpPr/>
          <p:nvPr/>
        </p:nvSpPr>
        <p:spPr>
          <a:xfrm rot="5400000">
            <a:off x="1758660" y="2672669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8" name="Google Shape;1398;p36"/>
          <p:cNvCxnSpPr>
            <a:stCxn id="1395" idx="2"/>
            <a:endCxn id="1391" idx="3"/>
          </p:cNvCxnSpPr>
          <p:nvPr/>
        </p:nvCxnSpPr>
        <p:spPr>
          <a:xfrm flipH="1">
            <a:off x="686010" y="1431125"/>
            <a:ext cx="1107900" cy="4986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36"/>
          <p:cNvCxnSpPr>
            <a:stCxn id="1391" idx="5"/>
          </p:cNvCxnSpPr>
          <p:nvPr/>
        </p:nvCxnSpPr>
        <p:spPr>
          <a:xfrm>
            <a:off x="1242590" y="2935940"/>
            <a:ext cx="550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p36"/>
          <p:cNvCxnSpPr>
            <a:endCxn id="1391" idx="4"/>
          </p:cNvCxnSpPr>
          <p:nvPr/>
        </p:nvCxnSpPr>
        <p:spPr>
          <a:xfrm flipH="1">
            <a:off x="1242590" y="2207390"/>
            <a:ext cx="549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1" name="Google Shape;1401;p36"/>
          <p:cNvSpPr/>
          <p:nvPr/>
        </p:nvSpPr>
        <p:spPr>
          <a:xfrm rot="5400000">
            <a:off x="1758660" y="3333153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2" name="Google Shape;1402;p36"/>
          <p:cNvCxnSpPr>
            <a:stCxn id="1391" idx="0"/>
            <a:endCxn id="1401" idx="1"/>
          </p:cNvCxnSpPr>
          <p:nvPr/>
        </p:nvCxnSpPr>
        <p:spPr>
          <a:xfrm flipH="1" rot="-5400000">
            <a:off x="990740" y="2909465"/>
            <a:ext cx="498300" cy="11079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3" name="Google Shape;1403;p36"/>
          <p:cNvSpPr txBox="1"/>
          <p:nvPr/>
        </p:nvSpPr>
        <p:spPr>
          <a:xfrm>
            <a:off x="2383540" y="3354367"/>
            <a:ext cx="2253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LGBMClassifier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4" name="Google Shape;1404;p36"/>
          <p:cNvGrpSpPr/>
          <p:nvPr/>
        </p:nvGrpSpPr>
        <p:grpSpPr>
          <a:xfrm>
            <a:off x="1842088" y="3380304"/>
            <a:ext cx="362321" cy="364231"/>
            <a:chOff x="6069423" y="2891892"/>
            <a:chExt cx="362321" cy="364231"/>
          </a:xfrm>
        </p:grpSpPr>
        <p:sp>
          <p:nvSpPr>
            <p:cNvPr id="1405" name="Google Shape;1405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36"/>
          <p:cNvGrpSpPr/>
          <p:nvPr/>
        </p:nvGrpSpPr>
        <p:grpSpPr>
          <a:xfrm>
            <a:off x="1842088" y="2719904"/>
            <a:ext cx="362321" cy="364231"/>
            <a:chOff x="6069423" y="2891892"/>
            <a:chExt cx="362321" cy="364231"/>
          </a:xfrm>
        </p:grpSpPr>
        <p:sp>
          <p:nvSpPr>
            <p:cNvPr id="1412" name="Google Shape;1412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36"/>
          <p:cNvGrpSpPr/>
          <p:nvPr/>
        </p:nvGrpSpPr>
        <p:grpSpPr>
          <a:xfrm>
            <a:off x="1842088" y="2059429"/>
            <a:ext cx="362321" cy="364231"/>
            <a:chOff x="6069423" y="2891892"/>
            <a:chExt cx="362321" cy="364231"/>
          </a:xfrm>
        </p:grpSpPr>
        <p:sp>
          <p:nvSpPr>
            <p:cNvPr id="1419" name="Google Shape;1419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6"/>
          <p:cNvGrpSpPr/>
          <p:nvPr/>
        </p:nvGrpSpPr>
        <p:grpSpPr>
          <a:xfrm>
            <a:off x="1842088" y="1398929"/>
            <a:ext cx="362321" cy="364231"/>
            <a:chOff x="6069423" y="2891892"/>
            <a:chExt cx="362321" cy="364231"/>
          </a:xfrm>
        </p:grpSpPr>
        <p:sp>
          <p:nvSpPr>
            <p:cNvPr id="1426" name="Google Shape;1426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36"/>
          <p:cNvGrpSpPr/>
          <p:nvPr/>
        </p:nvGrpSpPr>
        <p:grpSpPr>
          <a:xfrm>
            <a:off x="326724" y="2212391"/>
            <a:ext cx="718473" cy="719210"/>
            <a:chOff x="3539102" y="2427549"/>
            <a:chExt cx="355099" cy="355481"/>
          </a:xfrm>
        </p:grpSpPr>
        <p:sp>
          <p:nvSpPr>
            <p:cNvPr id="1433" name="Google Shape;1433;p36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36"/>
          <p:cNvSpPr txBox="1"/>
          <p:nvPr/>
        </p:nvSpPr>
        <p:spPr>
          <a:xfrm>
            <a:off x="5098250" y="1565475"/>
            <a:ext cx="3396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Tabela dokładności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6" name="Google Shape;1436;p36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 rot="-2700000">
            <a:off x="-85926" y="3857199"/>
            <a:ext cx="1920002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7518397" y="3946800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8" name="Google Shape;1438;p36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439" name="Google Shape;143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1" name="Google Shape;1441;p36"/>
          <p:cNvGrpSpPr/>
          <p:nvPr/>
        </p:nvGrpSpPr>
        <p:grpSpPr>
          <a:xfrm>
            <a:off x="7924050" y="676150"/>
            <a:ext cx="76825" cy="76800"/>
            <a:chOff x="3104875" y="1099400"/>
            <a:chExt cx="76825" cy="76800"/>
          </a:xfrm>
        </p:grpSpPr>
        <p:sp>
          <p:nvSpPr>
            <p:cNvPr id="1442" name="Google Shape;144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36"/>
          <p:cNvGrpSpPr/>
          <p:nvPr/>
        </p:nvGrpSpPr>
        <p:grpSpPr>
          <a:xfrm>
            <a:off x="647538" y="437225"/>
            <a:ext cx="76825" cy="76800"/>
            <a:chOff x="3104875" y="1099400"/>
            <a:chExt cx="76825" cy="76800"/>
          </a:xfrm>
        </p:grpSpPr>
        <p:sp>
          <p:nvSpPr>
            <p:cNvPr id="1445" name="Google Shape;144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0">
            <a:off x="6618681" y="2780174"/>
            <a:ext cx="2648591" cy="25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37"/>
          <p:cNvSpPr txBox="1"/>
          <p:nvPr/>
        </p:nvSpPr>
        <p:spPr>
          <a:xfrm>
            <a:off x="1438350" y="2526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Własny model AI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53" name="Google Shape;14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0" y="1685925"/>
            <a:ext cx="4572001" cy="17716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4" name="Google Shape;1454;p37"/>
          <p:cNvSpPr txBox="1"/>
          <p:nvPr/>
        </p:nvSpPr>
        <p:spPr>
          <a:xfrm>
            <a:off x="425300" y="1247850"/>
            <a:ext cx="412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Struktura modelu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5" name="Google Shape;14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100" y="1685927"/>
            <a:ext cx="3135100" cy="26060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6" name="Google Shape;1456;p37"/>
          <p:cNvSpPr txBox="1"/>
          <p:nvPr/>
        </p:nvSpPr>
        <p:spPr>
          <a:xfrm>
            <a:off x="4913550" y="1301925"/>
            <a:ext cx="412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Tabela prawdy i fałszu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p37"/>
          <p:cNvSpPr txBox="1"/>
          <p:nvPr/>
        </p:nvSpPr>
        <p:spPr>
          <a:xfrm>
            <a:off x="917900" y="3907975"/>
            <a:ext cx="313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80%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8" name="Google Shape;1458;p37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0" y="0"/>
            <a:ext cx="1519906" cy="14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37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2">
            <a:off x="187404" y="4010876"/>
            <a:ext cx="961142" cy="86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0" name="Google Shape;1460;p37"/>
          <p:cNvGrpSpPr/>
          <p:nvPr/>
        </p:nvGrpSpPr>
        <p:grpSpPr>
          <a:xfrm>
            <a:off x="7844475" y="674650"/>
            <a:ext cx="76825" cy="76800"/>
            <a:chOff x="3104875" y="1099400"/>
            <a:chExt cx="76825" cy="76800"/>
          </a:xfrm>
        </p:grpSpPr>
        <p:sp>
          <p:nvSpPr>
            <p:cNvPr id="1461" name="Google Shape;146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37"/>
          <p:cNvGrpSpPr/>
          <p:nvPr/>
        </p:nvGrpSpPr>
        <p:grpSpPr>
          <a:xfrm>
            <a:off x="4999100" y="1301925"/>
            <a:ext cx="76825" cy="76800"/>
            <a:chOff x="3104875" y="1099400"/>
            <a:chExt cx="76825" cy="76800"/>
          </a:xfrm>
        </p:grpSpPr>
        <p:sp>
          <p:nvSpPr>
            <p:cNvPr id="1464" name="Google Shape;146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37"/>
          <p:cNvGrpSpPr/>
          <p:nvPr/>
        </p:nvGrpSpPr>
        <p:grpSpPr>
          <a:xfrm>
            <a:off x="4250675" y="4558400"/>
            <a:ext cx="76825" cy="76800"/>
            <a:chOff x="3104875" y="1099400"/>
            <a:chExt cx="76825" cy="76800"/>
          </a:xfrm>
        </p:grpSpPr>
        <p:sp>
          <p:nvSpPr>
            <p:cNvPr id="1467" name="Google Shape;146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8"/>
          <p:cNvSpPr txBox="1"/>
          <p:nvPr/>
        </p:nvSpPr>
        <p:spPr>
          <a:xfrm>
            <a:off x="2727575" y="394275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wielokanałowy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74" name="Google Shape;14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51" y="1249925"/>
            <a:ext cx="3210824" cy="374957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5" name="Google Shape;1475;p38"/>
          <p:cNvSpPr/>
          <p:nvPr/>
        </p:nvSpPr>
        <p:spPr>
          <a:xfrm>
            <a:off x="2349925" y="193925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6" name="Google Shape;1476;p38"/>
          <p:cNvCxnSpPr>
            <a:stCxn id="1477" idx="3"/>
          </p:cNvCxnSpPr>
          <p:nvPr/>
        </p:nvCxnSpPr>
        <p:spPr>
          <a:xfrm rot="10800000">
            <a:off x="3007813" y="2614275"/>
            <a:ext cx="269100" cy="6171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38"/>
          <p:cNvSpPr txBox="1"/>
          <p:nvPr/>
        </p:nvSpPr>
        <p:spPr>
          <a:xfrm>
            <a:off x="2369300" y="139545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Wejście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38"/>
          <p:cNvSpPr txBox="1"/>
          <p:nvPr/>
        </p:nvSpPr>
        <p:spPr>
          <a:xfrm>
            <a:off x="4220550" y="140450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Wejście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38"/>
          <p:cNvSpPr txBox="1"/>
          <p:nvPr/>
        </p:nvSpPr>
        <p:spPr>
          <a:xfrm>
            <a:off x="2369300" y="198545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4210863" y="194830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8"/>
          <p:cNvSpPr txBox="1"/>
          <p:nvPr/>
        </p:nvSpPr>
        <p:spPr>
          <a:xfrm>
            <a:off x="4230238" y="199450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38"/>
          <p:cNvSpPr/>
          <p:nvPr/>
        </p:nvSpPr>
        <p:spPr>
          <a:xfrm>
            <a:off x="3276913" y="2898825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8"/>
          <p:cNvSpPr txBox="1"/>
          <p:nvPr/>
        </p:nvSpPr>
        <p:spPr>
          <a:xfrm>
            <a:off x="3276913" y="2945025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Warstwa łączenia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4" name="Google Shape;1484;p38"/>
          <p:cNvCxnSpPr>
            <a:stCxn id="1477" idx="0"/>
          </p:cNvCxnSpPr>
          <p:nvPr/>
        </p:nvCxnSpPr>
        <p:spPr>
          <a:xfrm flipH="1" rot="10800000">
            <a:off x="4619113" y="2619075"/>
            <a:ext cx="279600" cy="6123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38"/>
          <p:cNvSpPr/>
          <p:nvPr/>
        </p:nvSpPr>
        <p:spPr>
          <a:xfrm>
            <a:off x="3267225" y="380080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8"/>
          <p:cNvSpPr txBox="1"/>
          <p:nvPr/>
        </p:nvSpPr>
        <p:spPr>
          <a:xfrm>
            <a:off x="3286600" y="384700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7" name="Google Shape;1487;p38"/>
          <p:cNvCxnSpPr/>
          <p:nvPr/>
        </p:nvCxnSpPr>
        <p:spPr>
          <a:xfrm rot="-5400000">
            <a:off x="3826063" y="3684375"/>
            <a:ext cx="236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38"/>
          <p:cNvSpPr txBox="1"/>
          <p:nvPr/>
        </p:nvSpPr>
        <p:spPr>
          <a:xfrm>
            <a:off x="3273325" y="455610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Wyjście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9" name="Google Shape;1489;p38"/>
          <p:cNvSpPr txBox="1"/>
          <p:nvPr/>
        </p:nvSpPr>
        <p:spPr>
          <a:xfrm>
            <a:off x="110200" y="2614275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81%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0" name="Google Shape;1490;p38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2268302">
            <a:off x="-283963" y="40106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38"/>
          <p:cNvGrpSpPr/>
          <p:nvPr/>
        </p:nvGrpSpPr>
        <p:grpSpPr>
          <a:xfrm>
            <a:off x="2233375" y="4342900"/>
            <a:ext cx="76825" cy="76800"/>
            <a:chOff x="3104875" y="1099400"/>
            <a:chExt cx="76825" cy="76800"/>
          </a:xfrm>
        </p:grpSpPr>
        <p:sp>
          <p:nvSpPr>
            <p:cNvPr id="1492" name="Google Shape;149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38"/>
          <p:cNvGrpSpPr/>
          <p:nvPr/>
        </p:nvGrpSpPr>
        <p:grpSpPr>
          <a:xfrm>
            <a:off x="1220725" y="2121800"/>
            <a:ext cx="76825" cy="76800"/>
            <a:chOff x="3104875" y="1099400"/>
            <a:chExt cx="76825" cy="76800"/>
          </a:xfrm>
        </p:grpSpPr>
        <p:sp>
          <p:nvSpPr>
            <p:cNvPr id="1495" name="Google Shape;1495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7" name="Google Shape;1497;p38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55">
            <a:off x="526928" y="270202"/>
            <a:ext cx="564820" cy="5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38"/>
          <p:cNvSpPr txBox="1"/>
          <p:nvPr/>
        </p:nvSpPr>
        <p:spPr>
          <a:xfrm>
            <a:off x="110200" y="3517713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75%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38"/>
          <p:cNvSpPr txBox="1"/>
          <p:nvPr/>
        </p:nvSpPr>
        <p:spPr>
          <a:xfrm>
            <a:off x="110200" y="3249825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word2vec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3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 rot="-10373485">
            <a:off x="4888077" y="3553199"/>
            <a:ext cx="1919998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9"/>
          <p:cNvSpPr txBox="1"/>
          <p:nvPr/>
        </p:nvSpPr>
        <p:spPr>
          <a:xfrm>
            <a:off x="1438350" y="3553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Rozmowa z modelem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06" name="Google Shape;15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950" y="1138475"/>
            <a:ext cx="4830500" cy="16241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7" name="Google Shape;15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00" y="2973075"/>
            <a:ext cx="5788926" cy="19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39"/>
          <p:cNvPicPr preferRelativeResize="0"/>
          <p:nvPr/>
        </p:nvPicPr>
        <p:blipFill rotWithShape="1">
          <a:blip r:embed="rId6">
            <a:alphaModFix/>
          </a:blip>
          <a:srcRect b="4591" l="24331" r="23342" t="5721"/>
          <a:stretch/>
        </p:blipFill>
        <p:spPr>
          <a:xfrm rot="2268302">
            <a:off x="-112613" y="537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9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-1358185">
            <a:off x="7988147" y="-113220"/>
            <a:ext cx="1062659" cy="951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39"/>
          <p:cNvGrpSpPr/>
          <p:nvPr/>
        </p:nvGrpSpPr>
        <p:grpSpPr>
          <a:xfrm>
            <a:off x="2098650" y="1873863"/>
            <a:ext cx="76825" cy="76800"/>
            <a:chOff x="3104875" y="1099400"/>
            <a:chExt cx="76825" cy="76800"/>
          </a:xfrm>
        </p:grpSpPr>
        <p:sp>
          <p:nvSpPr>
            <p:cNvPr id="1511" name="Google Shape;151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39"/>
          <p:cNvGrpSpPr/>
          <p:nvPr/>
        </p:nvGrpSpPr>
        <p:grpSpPr>
          <a:xfrm>
            <a:off x="7910700" y="3616363"/>
            <a:ext cx="76825" cy="76800"/>
            <a:chOff x="3104875" y="1099400"/>
            <a:chExt cx="76825" cy="76800"/>
          </a:xfrm>
        </p:grpSpPr>
        <p:sp>
          <p:nvSpPr>
            <p:cNvPr id="1514" name="Google Shape;151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0"/>
          <p:cNvSpPr/>
          <p:nvPr/>
        </p:nvSpPr>
        <p:spPr>
          <a:xfrm rot="5400000">
            <a:off x="4264049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0"/>
          <p:cNvSpPr txBox="1"/>
          <p:nvPr>
            <p:ph type="title"/>
          </p:nvPr>
        </p:nvSpPr>
        <p:spPr>
          <a:xfrm>
            <a:off x="1411350" y="785388"/>
            <a:ext cx="6321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</a:t>
            </a:r>
            <a:endParaRPr/>
          </a:p>
        </p:txBody>
      </p:sp>
      <p:sp>
        <p:nvSpPr>
          <p:cNvPr id="1522" name="Google Shape;1522;p40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</a:rPr>
              <a:t>DO YOU HAVE ANY QUESTIONS?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piotr.lenart@student.pk.edu.pl</a:t>
            </a:r>
            <a:endParaRPr/>
          </a:p>
        </p:txBody>
      </p:sp>
      <p:sp>
        <p:nvSpPr>
          <p:cNvPr id="1523" name="Google Shape;1523;p40"/>
          <p:cNvSpPr/>
          <p:nvPr/>
        </p:nvSpPr>
        <p:spPr>
          <a:xfrm rot="5400000">
            <a:off x="3636612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40"/>
          <p:cNvSpPr/>
          <p:nvPr/>
        </p:nvSpPr>
        <p:spPr>
          <a:xfrm rot="5400000">
            <a:off x="4891487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5" name="Google Shape;1525;p40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2268302">
            <a:off x="86862" y="2260212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0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165297" y="6507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40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7011449" y="57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40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039099" y="18426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40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-1592621">
            <a:off x="1301080" y="2728658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40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531" name="Google Shape;153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0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534" name="Google Shape;153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40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537" name="Google Shape;1537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40"/>
          <p:cNvGrpSpPr/>
          <p:nvPr/>
        </p:nvGrpSpPr>
        <p:grpSpPr>
          <a:xfrm>
            <a:off x="3793620" y="3120715"/>
            <a:ext cx="301861" cy="332871"/>
            <a:chOff x="1396957" y="4287365"/>
            <a:chExt cx="301861" cy="332871"/>
          </a:xfrm>
        </p:grpSpPr>
        <p:sp>
          <p:nvSpPr>
            <p:cNvPr id="1540" name="Google Shape;1540;p40"/>
            <p:cNvSpPr/>
            <p:nvPr/>
          </p:nvSpPr>
          <p:spPr>
            <a:xfrm>
              <a:off x="1396957" y="4287365"/>
              <a:ext cx="301861" cy="332871"/>
            </a:xfrm>
            <a:custGeom>
              <a:rect b="b" l="l" r="r" t="t"/>
              <a:pathLst>
                <a:path extrusionOk="0" h="10466" w="9491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1689309" y="4378614"/>
              <a:ext cx="9510" cy="46976"/>
            </a:xfrm>
            <a:custGeom>
              <a:rect b="b" l="l" r="r" t="t"/>
              <a:pathLst>
                <a:path extrusionOk="0" h="1477" w="299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1520424" y="4385420"/>
              <a:ext cx="33363" cy="32982"/>
            </a:xfrm>
            <a:custGeom>
              <a:rect b="b" l="l" r="r" t="t"/>
              <a:pathLst>
                <a:path extrusionOk="0" h="1037" w="1049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1563202" y="4398683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1563965" y="4410037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1563202" y="4385039"/>
              <a:ext cx="10273" cy="9510"/>
            </a:xfrm>
            <a:custGeom>
              <a:rect b="b" l="l" r="r" t="t"/>
              <a:pathLst>
                <a:path extrusionOk="0" h="299" w="323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1520424" y="4436944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1563202" y="4450175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1563965" y="4461530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1563202" y="4436563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1520424" y="4488437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0"/>
            <p:cNvSpPr/>
            <p:nvPr/>
          </p:nvSpPr>
          <p:spPr>
            <a:xfrm>
              <a:off x="1563202" y="4501667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1563202" y="4513785"/>
              <a:ext cx="93570" cy="9510"/>
            </a:xfrm>
            <a:custGeom>
              <a:rect b="b" l="l" r="r" t="t"/>
              <a:pathLst>
                <a:path extrusionOk="0" h="299" w="2942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1563202" y="4488055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1522682" y="4318025"/>
              <a:ext cx="141659" cy="37912"/>
            </a:xfrm>
            <a:custGeom>
              <a:rect b="b" l="l" r="r" t="t"/>
              <a:pathLst>
                <a:path extrusionOk="0" h="1192" w="4454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40"/>
          <p:cNvGrpSpPr/>
          <p:nvPr/>
        </p:nvGrpSpPr>
        <p:grpSpPr>
          <a:xfrm>
            <a:off x="4468190" y="3107352"/>
            <a:ext cx="207582" cy="359594"/>
            <a:chOff x="2656082" y="2287427"/>
            <a:chExt cx="207582" cy="359594"/>
          </a:xfrm>
        </p:grpSpPr>
        <p:sp>
          <p:nvSpPr>
            <p:cNvPr id="1556" name="Google Shape;1556;p40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40"/>
          <p:cNvGrpSpPr/>
          <p:nvPr/>
        </p:nvGrpSpPr>
        <p:grpSpPr>
          <a:xfrm>
            <a:off x="5015326" y="3121239"/>
            <a:ext cx="368185" cy="331816"/>
            <a:chOff x="3967213" y="1975477"/>
            <a:chExt cx="368185" cy="331816"/>
          </a:xfrm>
        </p:grpSpPr>
        <p:sp>
          <p:nvSpPr>
            <p:cNvPr id="1561" name="Google Shape;1561;p40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